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79" r:id="rId5"/>
    <p:sldId id="278" r:id="rId6"/>
    <p:sldId id="274" r:id="rId7"/>
  </p:sldIdLst>
  <p:sldSz cx="12192000" cy="6858000"/>
  <p:notesSz cx="6858000" cy="9144000"/>
  <p:embeddedFontLst>
    <p:embeddedFont>
      <p:font typeface="Montserrat Bold" panose="020B0604020202020204" charset="0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2" roundtripDataSignature="AMtx7mhNKsv0qOoN+wXbdXLUreJtpjolH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B9733-CE7C-34E8-8B72-37B7E933905E}" name="Eannello, Caitlin" initials="EC" userId="S::caitlin.eannello@cisa.dhs.gov::7f5888e8-2d1c-44d8-a3ff-3715fc769e2a" providerId="AD"/>
  <p188:author id="{70927B3F-DF3F-89AA-C166-8D2453150477}" name="Latter, Jessie" initials="LJ" userId="S::JESSIE.LATTER@cisa.dhs.gov::844709ae-b2dd-4cfe-a34e-df86714d4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8B9"/>
    <a:srgbClr val="007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60442D-6871-AD77-F981-07FCD3173120}" v="1" dt="2024-07-02T20:02:11.063"/>
  </p1510:revLst>
</p1510:revInfo>
</file>

<file path=ppt/tableStyles.xml><?xml version="1.0" encoding="utf-8"?>
<a:tblStyleLst xmlns:a="http://schemas.openxmlformats.org/drawingml/2006/main" def="{06BF5A93-6B0C-42F1-B080-C561B0747B9A}">
  <a:tblStyle styleId="{06BF5A93-6B0C-42F1-B080-C561B0747B9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5"/>
    <p:restoredTop sz="94684"/>
  </p:normalViewPr>
  <p:slideViewPr>
    <p:cSldViewPr snapToGrid="0">
      <p:cViewPr varScale="1">
        <p:scale>
          <a:sx n="75" d="100"/>
          <a:sy n="75" d="100"/>
        </p:scale>
        <p:origin x="7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93" Type="http://schemas.openxmlformats.org/officeDocument/2006/relationships/presProps" Target="presProps.xml"/><Relationship Id="rId98" Type="http://schemas.microsoft.com/office/2018/10/relationships/authors" Target="authors.xml"/><Relationship Id="rId3" Type="http://schemas.openxmlformats.org/officeDocument/2006/relationships/customXml" Target="../customXml/item3.xml"/><Relationship Id="rId97" Type="http://schemas.microsoft.com/office/2015/10/relationships/revisionInfo" Target="revisionInfo.xml"/><Relationship Id="rId7" Type="http://schemas.openxmlformats.org/officeDocument/2006/relationships/slide" Target="slides/slide3.xml"/><Relationship Id="rId92" Type="http://customschemas.google.com/relationships/presentationmetadata" Target="metadata"/><Relationship Id="rId2" Type="http://schemas.openxmlformats.org/officeDocument/2006/relationships/customXml" Target="../customXml/item2.xml"/><Relationship Id="rId9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95" Type="http://schemas.openxmlformats.org/officeDocument/2006/relationships/theme" Target="theme/theme1.xml"/><Relationship Id="rId10" Type="http://schemas.openxmlformats.org/officeDocument/2006/relationships/font" Target="fonts/font1.fntdata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7CE16F-1A68-4EC0-AF59-B2B8C92CFC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A802F-03E1-4BC4-853A-9D62EDE868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5206F-6D90-442E-A01A-EC383E15EC6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D1BC1-B1F3-49DF-B19E-9C776DDBAB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693D2-F706-4FA0-839A-BCC1596A2E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B936-CC20-4368-AC2F-AEC5C9BB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9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s-US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inden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r>
              <a:rPr lang="es-US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s-US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inden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r>
              <a:rPr lang="es-US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816E2BA-0621-4765-80C0-EB98D46827EE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3383846" y="-3389313"/>
            <a:ext cx="5413374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7574"/>
            <a:ext cx="12186533" cy="4495800"/>
          </a:xfrm>
          <a:prstGeom prst="rect">
            <a:avLst/>
          </a:prstGeom>
          <a:noFill/>
        </p:spPr>
        <p:txBody>
          <a:bodyPr lIns="640080" tIns="182880" anchor="t"/>
          <a:lstStyle>
            <a:lvl1pPr algn="l">
              <a:defRPr sz="6000" b="1" cap="none" baseline="0">
                <a:solidFill>
                  <a:schemeClr val="tx1"/>
                </a:solidFill>
                <a:latin typeface="Montserrat Bold" panose="020B060402020202020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18776B3-B187-934B-8B8D-A209B2D5EE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B84AA-2AAB-D841-BF17-2D4C9BCE0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76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988412F-92BE-4DEB-A5C6-A0A40E845342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499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E8B7DF-B902-7749-B266-7817A506DB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856BAD-8753-0449-A526-572E9A2EA0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367E4-E490-5D4C-B162-F1E62EFC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32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6E82A16-AE5A-409C-BA68-A58A837F5E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09600" y="1600201"/>
            <a:ext cx="5407152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988412F-92BE-4DEB-A5C6-A0A40E845342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499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E8B7DF-B902-7749-B266-7817A506DB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856BAD-8753-0449-A526-572E9A2EA0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367E4-E490-5D4C-B162-F1E62EFC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A4F5B5-C96F-4DD9-8422-74BBB3D3636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5248" y="1600201"/>
            <a:ext cx="5407152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86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50FF319C-7210-4829-89A9-43D7A1F70484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500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ECC622-1EF7-304A-800A-F6F715A81D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A2C83E-0446-C546-81B9-4C48E8885C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90C8-B626-274D-8FA3-63299A4AB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35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4A9543A9-3931-4954-9196-131749C51082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6716714" y="1600201"/>
            <a:ext cx="4865685" cy="381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algn="ctr">
              <a:defRPr sz="4000" b="1" cap="none" baseline="0">
                <a:solidFill>
                  <a:srgbClr val="005288"/>
                </a:solidFill>
              </a:defRPr>
            </a:lvl1pPr>
          </a:lstStyle>
          <a:p>
            <a:pPr algn="ctr">
              <a:lnSpc>
                <a:spcPts val="7200"/>
              </a:lnSpc>
            </a:pPr>
            <a:r>
              <a:rPr lang="en-US" sz="4000">
                <a:solidFill>
                  <a:srgbClr val="2E56D4"/>
                </a:solidFill>
                <a:latin typeface="Montserrat Bold" panose="020B0604020202020204" charset="0"/>
              </a:rPr>
              <a:t>Text Here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4B01E4A-0A29-4514-BB3F-9184E77D1FC4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90532" y="382580"/>
            <a:ext cx="6865951" cy="6084888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BE5CA0B-222E-C54E-943E-7AAC747651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C5A1-24AC-EE45-8892-34F91BFF9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80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>
            <a:extLst>
              <a:ext uri="{FF2B5EF4-FFF2-40B4-BE49-F238E27FC236}">
                <a16:creationId xmlns:a16="http://schemas.microsoft.com/office/drawing/2014/main" id="{A48DD25C-886A-364F-A7EB-C56AF8D492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1049000" y="6167438"/>
            <a:ext cx="5334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2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2512F38-016A-FD40-AA8F-15F02EBCC6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3270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8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9pPr>
    </p:titleStyle>
    <p:bodyStyle>
      <a:lvl1pPr marL="233363" indent="-233363" algn="l" rtl="0" eaLnBrk="1" fontAlgn="base" hangingPunct="1">
        <a:spcBef>
          <a:spcPct val="6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200">
          <a:solidFill>
            <a:srgbClr val="EFF7FF"/>
          </a:solidFill>
          <a:latin typeface="+mn-lt"/>
          <a:ea typeface="+mn-ea"/>
          <a:cs typeface="+mn-cs"/>
        </a:defRPr>
      </a:lvl1pPr>
      <a:lvl2pPr marL="571500" indent="-223838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2pPr>
      <a:lvl3pPr marL="909638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3pPr>
      <a:lvl4pPr marL="1258888" indent="-231775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4pPr>
      <a:lvl5pPr marL="15986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5pPr>
      <a:lvl6pPr marL="20558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6pPr>
      <a:lvl7pPr marL="25130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7pPr>
      <a:lvl8pPr marL="29702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8pPr>
      <a:lvl9pPr marL="34274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0892-A6A5-ABF3-6973-953729F7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17" y="2570031"/>
            <a:ext cx="12186533" cy="3822787"/>
          </a:xfrm>
        </p:spPr>
        <p:txBody>
          <a:bodyPr lIns="640080" tIns="182880" rIns="91440" bIns="45720" anchor="t"/>
          <a:lstStyle/>
          <a:p>
            <a:pPr rtl="0"/>
            <a:r>
              <a:rPr lang="es-US" sz="4400" cap="all">
                <a:latin typeface="Arial"/>
                <a:cs typeface="Arial"/>
              </a:rPr>
              <a:t>Título de la presentación</a:t>
            </a:r>
            <a:br>
              <a:rPr lang="en-US" sz="4400" cap="all" dirty="0">
                <a:latin typeface="Arial"/>
                <a:cs typeface="Arial"/>
              </a:rPr>
            </a:br>
            <a:r>
              <a:rPr lang="es-US" sz="2800" cap="all">
                <a:latin typeface="Arial"/>
                <a:cs typeface="Arial"/>
              </a:rPr>
              <a:t>Subtítulo</a:t>
            </a:r>
          </a:p>
        </p:txBody>
      </p:sp>
      <p:sp>
        <p:nvSpPr>
          <p:cNvPr id="20" name="Freeform 4" descr="Secure Our World Logo">
            <a:extLst>
              <a:ext uri="{FF2B5EF4-FFF2-40B4-BE49-F238E27FC236}">
                <a16:creationId xmlns:a16="http://schemas.microsoft.com/office/drawing/2014/main" id="{4659259C-6FE6-FBD9-FEAD-18853905405F}"/>
              </a:ext>
            </a:extLst>
          </p:cNvPr>
          <p:cNvSpPr/>
          <p:nvPr/>
        </p:nvSpPr>
        <p:spPr>
          <a:xfrm>
            <a:off x="8545398" y="-191"/>
            <a:ext cx="3466162" cy="1346026"/>
          </a:xfrm>
          <a:custGeom>
            <a:avLst/>
            <a:gdLst/>
            <a:ahLst/>
            <a:cxnLst/>
            <a:rect l="l" t="t" r="r" b="b"/>
            <a:pathLst>
              <a:path w="5199243" h="2019039">
                <a:moveTo>
                  <a:pt x="0" y="0"/>
                </a:moveTo>
                <a:lnTo>
                  <a:pt x="5199243" y="0"/>
                </a:lnTo>
                <a:lnTo>
                  <a:pt x="5199243" y="2019040"/>
                </a:lnTo>
                <a:lnTo>
                  <a:pt x="0" y="20190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BB5F22-02D7-88C4-10DF-9DF47B938FFC}"/>
              </a:ext>
            </a:extLst>
          </p:cNvPr>
          <p:cNvSpPr txBox="1">
            <a:spLocks/>
          </p:cNvSpPr>
          <p:nvPr/>
        </p:nvSpPr>
        <p:spPr>
          <a:xfrm>
            <a:off x="-4526" y="161611"/>
            <a:ext cx="4027886" cy="1187017"/>
          </a:xfrm>
          <a:prstGeom prst="rect">
            <a:avLst/>
          </a:prstGeom>
          <a:noFill/>
        </p:spPr>
        <p:txBody>
          <a:bodyPr lIns="640080" tIns="18288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cap="none" baseline="0">
                <a:solidFill>
                  <a:schemeClr val="tx1"/>
                </a:solidFill>
                <a:latin typeface="Montserrat Bold" panose="020B060402020202020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pPr rtl="0">
              <a:buClrTx/>
              <a:buFontTx/>
            </a:pPr>
            <a:r>
              <a:rPr lang="es-US" sz="2000" cap="all" dirty="0">
                <a:latin typeface="Montserrat Bold"/>
                <a:cs typeface="Arial"/>
              </a:rPr>
              <a:t>Mes de la Concientización sobre la Ciberseguridad</a:t>
            </a:r>
          </a:p>
        </p:txBody>
      </p:sp>
    </p:spTree>
    <p:extLst>
      <p:ext uri="{BB962C8B-B14F-4D97-AF65-F5344CB8AC3E}">
        <p14:creationId xmlns:p14="http://schemas.microsoft.com/office/powerpoint/2010/main" val="155832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B8EE-B1A2-B14F-96C5-DE3C4F3FA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7303" y="1524000"/>
            <a:ext cx="4865685" cy="3810000"/>
          </a:xfrm>
        </p:spPr>
        <p:txBody>
          <a:bodyPr/>
          <a:lstStyle/>
          <a:p>
            <a:pPr rtl="0"/>
            <a:r>
              <a:rPr lang="es-US" sz="4000" b="1" dirty="0">
                <a:solidFill>
                  <a:srgbClr val="2E56D4"/>
                </a:solidFill>
              </a:rPr>
              <a:t>Octubre es el Mes de la Concientización sobre la Ciberseguridad</a:t>
            </a:r>
          </a:p>
        </p:txBody>
      </p:sp>
      <p:sp>
        <p:nvSpPr>
          <p:cNvPr id="7" name="Freeform 4" descr="Secure Our World Logo">
            <a:extLst>
              <a:ext uri="{FF2B5EF4-FFF2-40B4-BE49-F238E27FC236}">
                <a16:creationId xmlns:a16="http://schemas.microsoft.com/office/drawing/2014/main" id="{367CA1B6-9547-D760-78DE-0DFCE4B877F8}"/>
              </a:ext>
            </a:extLst>
          </p:cNvPr>
          <p:cNvSpPr/>
          <p:nvPr/>
        </p:nvSpPr>
        <p:spPr>
          <a:xfrm>
            <a:off x="494051" y="2269841"/>
            <a:ext cx="4910648" cy="1876112"/>
          </a:xfrm>
          <a:custGeom>
            <a:avLst/>
            <a:gdLst/>
            <a:ahLst/>
            <a:cxnLst/>
            <a:rect l="l" t="t" r="r" b="b"/>
            <a:pathLst>
              <a:path w="5199243" h="2019039">
                <a:moveTo>
                  <a:pt x="0" y="0"/>
                </a:moveTo>
                <a:lnTo>
                  <a:pt x="5199243" y="0"/>
                </a:lnTo>
                <a:lnTo>
                  <a:pt x="5199243" y="2019040"/>
                </a:lnTo>
                <a:lnTo>
                  <a:pt x="0" y="20190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2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C7C83F-29F2-16AD-A88E-80DB17EE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0DF241F-C224-D6B7-B1C9-4CE1327538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640080" tIns="274320" rIns="91440" bIns="91440" anchor="t"/>
          <a:lstStyle/>
          <a:p>
            <a:pPr rtl="0"/>
            <a:r>
              <a:rPr lang="es-US">
                <a:latin typeface="Arial"/>
                <a:cs typeface="Arial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1427868157"/>
      </p:ext>
    </p:extLst>
  </p:cSld>
  <p:clrMapOvr>
    <a:masterClrMapping/>
  </p:clrMapOvr>
</p:sld>
</file>

<file path=ppt/theme/theme1.xml><?xml version="1.0" encoding="utf-8"?>
<a:theme xmlns:a="http://schemas.openxmlformats.org/drawingml/2006/main" name="1_SOW Template">
  <a:themeElements>
    <a:clrScheme name="">
      <a:dk1>
        <a:srgbClr val="70BC1F"/>
      </a:dk1>
      <a:lt1>
        <a:srgbClr val="FFFFFF"/>
      </a:lt1>
      <a:dk2>
        <a:srgbClr val="000063"/>
      </a:dk2>
      <a:lt2>
        <a:srgbClr val="FF0000"/>
      </a:lt2>
      <a:accent1>
        <a:srgbClr val="FFDB00"/>
      </a:accent1>
      <a:accent2>
        <a:srgbClr val="0062C8"/>
      </a:accent2>
      <a:accent3>
        <a:srgbClr val="AAAAB7"/>
      </a:accent3>
      <a:accent4>
        <a:srgbClr val="DADADA"/>
      </a:accent4>
      <a:accent5>
        <a:srgbClr val="FFEAAA"/>
      </a:accent5>
      <a:accent6>
        <a:srgbClr val="0058B5"/>
      </a:accent6>
      <a:hlink>
        <a:srgbClr val="CC6600"/>
      </a:hlink>
      <a:folHlink>
        <a:srgbClr val="990099"/>
      </a:folHlink>
    </a:clrScheme>
    <a:fontScheme name="DHS_Template_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HS_Template_White 1">
        <a:dk1>
          <a:srgbClr val="595959"/>
        </a:dk1>
        <a:lt1>
          <a:srgbClr val="F8D167"/>
        </a:lt1>
        <a:dk2>
          <a:srgbClr val="BF5FA7"/>
        </a:dk2>
        <a:lt2>
          <a:srgbClr val="92C9DD"/>
        </a:lt2>
        <a:accent1>
          <a:srgbClr val="9ED47C"/>
        </a:accent1>
        <a:accent2>
          <a:srgbClr val="F3728D"/>
        </a:accent2>
        <a:accent3>
          <a:srgbClr val="FBE5B8"/>
        </a:accent3>
        <a:accent4>
          <a:srgbClr val="4B4B4B"/>
        </a:accent4>
        <a:accent5>
          <a:srgbClr val="CCE6BF"/>
        </a:accent5>
        <a:accent6>
          <a:srgbClr val="DC677F"/>
        </a:accent6>
        <a:hlink>
          <a:srgbClr val="6E91BA"/>
        </a:hlink>
        <a:folHlink>
          <a:srgbClr val="BDB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ISA PowerPoint Template Widescreen 20190221  -  Read-Only" id="{CA701D08-D2D5-4B51-9E5B-727F9E5815A8}" vid="{21074CCE-0720-4401-B778-A67650A7C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011a17-3c0d-418c-9170-c71cf1113f6c">
      <Terms xmlns="http://schemas.microsoft.com/office/infopath/2007/PartnerControls"/>
    </lcf76f155ced4ddcb4097134ff3c332f>
    <TaxCatchAll xmlns="26258331-3108-4570-bf8c-c69221fb0a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1FF93C568B70468E96FFED989C9121" ma:contentTypeVersion="13" ma:contentTypeDescription="Create a new document." ma:contentTypeScope="" ma:versionID="3620a795d87c6bbecd6e32199cd5ac60">
  <xsd:schema xmlns:xsd="http://www.w3.org/2001/XMLSchema" xmlns:xs="http://www.w3.org/2001/XMLSchema" xmlns:p="http://schemas.microsoft.com/office/2006/metadata/properties" xmlns:ns2="91011a17-3c0d-418c-9170-c71cf1113f6c" xmlns:ns3="26258331-3108-4570-bf8c-c69221fb0a4d" targetNamespace="http://schemas.microsoft.com/office/2006/metadata/properties" ma:root="true" ma:fieldsID="e8386630c3e3e7ddcf908d8a3ecc69e0" ns2:_="" ns3:_="">
    <xsd:import namespace="91011a17-3c0d-418c-9170-c71cf1113f6c"/>
    <xsd:import namespace="26258331-3108-4570-bf8c-c69221fb0a4d"/>
    <xsd:element name="properties">
      <xsd:complexType>
        <xsd:sequence>
          <xsd:element name="documentManagement">
            <xsd:complexType>
              <xsd:all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11a17-3c0d-418c-9170-c71cf1113f6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585d4ee-cc76-484b-aa76-7d13ebd501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58331-3108-4570-bf8c-c69221fb0a4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71402a-b2ac-435c-b643-c8195bbfee2a}" ma:internalName="TaxCatchAll" ma:showField="CatchAllData" ma:web="26258331-3108-4570-bf8c-c69221fb0a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4C3C48-30D2-4271-A490-373AFA59E6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5270CD-3D47-4C35-A059-4225C3341E6F}">
  <ds:schemaRefs>
    <ds:schemaRef ds:uri="273ae1a2-fa3f-45d2-8f6b-f81a93ac833d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38914adf-00f2-4410-a1d8-84d5c3ca50fd"/>
    <ds:schemaRef ds:uri="http://schemas.openxmlformats.org/package/2006/metadata/core-properties"/>
    <ds:schemaRef ds:uri="http://www.w3.org/XML/1998/namespace"/>
    <ds:schemaRef ds:uri="http://purl.org/dc/elements/1.1/"/>
    <ds:schemaRef ds:uri="2e83c83b-443e-4c50-886e-b856215d32ce"/>
    <ds:schemaRef ds:uri="ca26b175-f8b8-4c15-bf17-d0c780995103"/>
    <ds:schemaRef ds:uri="59e917e7-ab4d-4975-b74a-349cd713569a"/>
    <ds:schemaRef ds:uri="ca61605a-8de3-43b2-9af5-2e62fe4661a4"/>
  </ds:schemaRefs>
</ds:datastoreItem>
</file>

<file path=customXml/itemProps3.xml><?xml version="1.0" encoding="utf-8"?>
<ds:datastoreItem xmlns:ds="http://schemas.openxmlformats.org/officeDocument/2006/customXml" ds:itemID="{CDCEF747-00FC-4332-963A-54659FC2235F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Office PowerPoint</Application>
  <PresentationFormat>Widescreen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Montserrat Bold</vt:lpstr>
      <vt:lpstr>Calibri</vt:lpstr>
      <vt:lpstr>Wingdings</vt:lpstr>
      <vt:lpstr>Times New Roman</vt:lpstr>
      <vt:lpstr>1_SOW Template</vt:lpstr>
      <vt:lpstr>Título de la presentación Subtítulo</vt:lpstr>
      <vt:lpstr>Octubre es el Mes de la Concientización sobre la Ciberseguridad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Awareness Month  2022</dc:title>
  <dc:creator/>
  <cp:lastModifiedBy>Abhishek singh</cp:lastModifiedBy>
  <cp:revision>70</cp:revision>
  <dcterms:created xsi:type="dcterms:W3CDTF">2021-06-25T19:30:34Z</dcterms:created>
  <dcterms:modified xsi:type="dcterms:W3CDTF">2024-09-25T12:26:37Z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0x0101001EFEC09791422F46A0CA895AA2337969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  <property fmtid="{D5CDD505-2E9C-101B-9397-08002B2CF9AE}" pid="7" name="MSIP_Label_a2eef23d-2e95-4428-9a3c-2526d95b164a_Enabled">
    <vt:lpwstr>true</vt:lpwstr>
  </property>
  <property fmtid="{D5CDD505-2E9C-101B-9397-08002B2CF9AE}" pid="8" name="MSIP_Label_a2eef23d-2e95-4428-9a3c-2526d95b164a_SetDate">
    <vt:lpwstr>2023-07-27T19:47:51Z</vt:lpwstr>
  </property>
  <property fmtid="{D5CDD505-2E9C-101B-9397-08002B2CF9AE}" pid="9" name="MSIP_Label_a2eef23d-2e95-4428-9a3c-2526d95b164a_Method">
    <vt:lpwstr>Standard</vt:lpwstr>
  </property>
  <property fmtid="{D5CDD505-2E9C-101B-9397-08002B2CF9AE}" pid="10" name="MSIP_Label_a2eef23d-2e95-4428-9a3c-2526d95b164a_Name">
    <vt:lpwstr>For Official Use Only (FOUO)</vt:lpwstr>
  </property>
  <property fmtid="{D5CDD505-2E9C-101B-9397-08002B2CF9AE}" pid="11" name="MSIP_Label_a2eef23d-2e95-4428-9a3c-2526d95b164a_SiteId">
    <vt:lpwstr>3ccde76c-946d-4a12-bb7a-fc9d0842354a</vt:lpwstr>
  </property>
  <property fmtid="{D5CDD505-2E9C-101B-9397-08002B2CF9AE}" pid="12" name="MSIP_Label_a2eef23d-2e95-4428-9a3c-2526d95b164a_ActionId">
    <vt:lpwstr>9570d03e-204c-43b9-8823-df055d98ec15</vt:lpwstr>
  </property>
  <property fmtid="{D5CDD505-2E9C-101B-9397-08002B2CF9AE}" pid="13" name="MSIP_Label_a2eef23d-2e95-4428-9a3c-2526d95b164a_ContentBits">
    <vt:lpwstr>0</vt:lpwstr>
  </property>
</Properties>
</file>