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313" r:id="rId3"/>
    <p:sldId id="314" r:id="rId4"/>
    <p:sldId id="258" r:id="rId5"/>
    <p:sldId id="274" r:id="rId6"/>
    <p:sldId id="282" r:id="rId7"/>
    <p:sldId id="311" r:id="rId8"/>
    <p:sldId id="331" r:id="rId9"/>
    <p:sldId id="341" r:id="rId10"/>
    <p:sldId id="338" r:id="rId11"/>
    <p:sldId id="312" r:id="rId12"/>
    <p:sldId id="316" r:id="rId13"/>
    <p:sldId id="281" r:id="rId14"/>
    <p:sldId id="349" r:id="rId15"/>
    <p:sldId id="357" r:id="rId16"/>
    <p:sldId id="276" r:id="rId17"/>
    <p:sldId id="332" r:id="rId18"/>
    <p:sldId id="280" r:id="rId19"/>
    <p:sldId id="318" r:id="rId20"/>
    <p:sldId id="270" r:id="rId21"/>
    <p:sldId id="266" r:id="rId22"/>
    <p:sldId id="283" r:id="rId23"/>
    <p:sldId id="358" r:id="rId24"/>
    <p:sldId id="333" r:id="rId25"/>
    <p:sldId id="323" r:id="rId26"/>
    <p:sldId id="292" r:id="rId27"/>
    <p:sldId id="293" r:id="rId28"/>
    <p:sldId id="359" r:id="rId29"/>
    <p:sldId id="299" r:id="rId30"/>
    <p:sldId id="300" r:id="rId31"/>
    <p:sldId id="303" r:id="rId32"/>
    <p:sldId id="304" r:id="rId33"/>
    <p:sldId id="261" r:id="rId34"/>
    <p:sldId id="334" r:id="rId35"/>
    <p:sldId id="285" r:id="rId36"/>
    <p:sldId id="305" r:id="rId37"/>
    <p:sldId id="301" r:id="rId38"/>
    <p:sldId id="307" r:id="rId39"/>
    <p:sldId id="302" r:id="rId40"/>
    <p:sldId id="324" r:id="rId41"/>
    <p:sldId id="308" r:id="rId42"/>
    <p:sldId id="272" r:id="rId43"/>
    <p:sldId id="310" r:id="rId44"/>
    <p:sldId id="347" r:id="rId45"/>
    <p:sldId id="327" r:id="rId46"/>
    <p:sldId id="259" r:id="rId47"/>
    <p:sldId id="344" r:id="rId48"/>
    <p:sldId id="271" r:id="rId4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2"/>
    <p:restoredTop sz="86304"/>
  </p:normalViewPr>
  <p:slideViewPr>
    <p:cSldViewPr snapToGrid="0" snapToObjects="1">
      <p:cViewPr varScale="1">
        <p:scale>
          <a:sx n="89" d="100"/>
          <a:sy n="89" d="100"/>
        </p:scale>
        <p:origin x="1240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2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8" d="100"/>
          <a:sy n="68" d="100"/>
        </p:scale>
        <p:origin x="402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88E007C-33EC-5F48-8AD3-465B36B90E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B58ED0-53A7-C846-B491-1D2AA9EAB5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20E78-A55A-F248-B8A7-252F54E2B104}" type="datetimeFigureOut">
              <a:rPr lang="en-US" smtClean="0"/>
              <a:t>5/5/19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7F3A14-2265-3C47-BEFE-7205349D45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42CB9D-7957-C046-B853-6F1EF8188D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7A146-72A4-1142-BC83-C52B278F5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029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73ACD-A3E3-C54B-9F3B-24B36F3D4C2E}" type="datetimeFigureOut">
              <a:rPr lang="en-US" smtClean="0"/>
              <a:t>5/5/19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D2854-2EC1-6B42-8D87-0BD803C13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12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0329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022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722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9461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8169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193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4853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819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499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49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06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978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362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6119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0761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308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2417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1408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216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3870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877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41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1410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9996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76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935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6627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69243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069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40347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33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545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55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049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2076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4765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86786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571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63561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52489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905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695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83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63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466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D2854-2EC1-6B42-8D87-0BD803C1344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298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35769-98A4-3347-A859-5810C23DFD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B5F07E-E5B2-9B4B-B0C0-7AEBE28D57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26959-2A0D-5C4C-90DA-B33128D72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F2C22-0574-8847-95B5-207187FF7F18}" type="datetime1">
              <a:rPr lang="it-IT" smtClean="0"/>
              <a:t>05/05/19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D0BA35-8378-3C46-BC89-C66675A81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63F2FE-8D1C-974A-806A-02D4F823B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483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9BB6E-198E-B445-92C5-2330C3065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564126-E00A-0448-A962-1A8219157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68193C-5E77-7640-A68D-74FFBFE19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95121-84E6-CF41-BCD8-1F38FE2FAF18}" type="datetime1">
              <a:rPr lang="it-IT" smtClean="0"/>
              <a:t>05/05/19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27E66-092F-2F48-AEE3-CFF1BB0F8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28A6D-0242-ED41-937A-74F604F52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09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A9E12D-36E6-A443-A10A-77128C81BA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AE3CB9-CAE6-2F4A-B731-6A652FD96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C019B9-CDEB-5C43-8344-4675123FB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0FF50-3880-9E4D-9E7E-4A9E8BEF260C}" type="datetime1">
              <a:rPr lang="it-IT" smtClean="0"/>
              <a:t>05/05/19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EDD8BA-664F-B647-8976-5F2EF8B79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CC882-DF83-7F42-B40F-963A8E3CF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1354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7AB2B-B6C1-784C-876C-E1AA13005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AD527-EE4B-6845-A4D1-18392F8B9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A389-D131-E144-8855-40F2F3E6C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98357-AD28-E944-BF15-8460C3D1052E}" type="datetime1">
              <a:rPr lang="it-IT" smtClean="0"/>
              <a:t>05/05/19</a:t>
            </a:fld>
            <a:endParaRPr lang="it-I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A62A3-CBC3-4445-B1B2-70EA7AC13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B7A65-3D6C-3440-A8FF-E1986407F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25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43070-A186-9E41-9805-6356456D7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8CCAA-2B1E-704E-AF65-989DF21BEB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E785DD-1DB7-C14E-971D-45F786401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6E165-6B9A-0547-A5A4-AF2C652DA29B}" type="datetime1">
              <a:rPr lang="it-IT" smtClean="0"/>
              <a:t>05/05/19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7D52D-1FA8-DD43-91B8-EB780D3E7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29375C-3F5A-3A47-872B-C5D5EF4C8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1062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0126D-04E4-474C-A41C-7C6F09BC2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296D4-44E2-4A45-B089-4A29CF6657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99CC2D-B3AF-E74C-BB7B-859BBF5217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4EAF4-CB32-514A-9DB0-5000BD0DE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3178F-1CBD-B649-A01C-0EC3BEA8B491}" type="datetime1">
              <a:rPr lang="it-IT" smtClean="0"/>
              <a:t>05/05/19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36C25-5980-A444-B748-97C45B3F2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640F0A-A80A-5043-BBD7-4015E6EA9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5710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6B35A-47F6-5E41-B3E6-AFF8881D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E6D8FD-724D-F04C-8F95-AC6D184AD5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667577-1937-6C43-9FFA-3CCF3F52D9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4504DC-E2A8-964A-8890-3489DE486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8D06C4-17E4-5D4A-89DA-570B300801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5B8BB7-A53D-144B-A325-34ABB85A6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3D6D-DC48-DE4B-A779-BC76EFF9E755}" type="datetime1">
              <a:rPr lang="it-IT" smtClean="0"/>
              <a:t>05/05/19</a:t>
            </a:fld>
            <a:endParaRPr lang="it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4EEBE6-1C75-6F4F-BADB-10B18D289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72C95E-0D0B-D141-887D-797CC3610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646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FE632-CAB6-EB43-B549-E0FE3B409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7CBC10-1045-9042-96C7-298D68697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28C6E-CBC9-C74B-A061-DB520FE14E86}" type="datetime1">
              <a:rPr lang="it-IT" smtClean="0"/>
              <a:t>05/05/19</a:t>
            </a:fld>
            <a:endParaRPr lang="it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B6C055-E6BB-6940-98D0-44EBADCF9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72BE81-5073-8647-A1A6-EE3E46D1B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2975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B2D27E-6908-564C-8AC3-E5A9DD7F8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04B7E-F947-1D48-A7EE-57BDC5D0CCF7}" type="datetime1">
              <a:rPr lang="it-IT" smtClean="0"/>
              <a:t>05/05/19</a:t>
            </a:fld>
            <a:endParaRPr lang="it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3C89DF-6887-3D4F-8551-7F8D797CE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ACE96C-1226-244C-B188-C15F8EA0A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9566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B8799-A752-C143-BEF9-AFB09ACE4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75470-1750-8E45-99A7-75EC42BC4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D07A57-8F56-B945-838E-095055BC28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4D3ABA-7AA7-7F45-BFFC-9E71C9907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15CC6-4C1A-B645-8CAC-0890605F2086}" type="datetime1">
              <a:rPr lang="it-IT" smtClean="0"/>
              <a:t>05/05/19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51FADB-67F8-1147-92D7-185CA5397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825782-2DFA-504E-B2BB-FCA7535A4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130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BDA1F-CD10-144C-BA43-5CA2229D1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8C81CB-D72E-7746-8B7F-7A884FA516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54B47E-30BD-1547-BE07-C446CADDB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1995B8-49C1-314D-B15B-3E70B8D84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C23CA-BE8D-784D-BBB5-563D4E9B21A9}" type="datetime1">
              <a:rPr lang="it-IT" smtClean="0"/>
              <a:t>05/05/19</a:t>
            </a:fld>
            <a:endParaRPr lang="it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F83D57-5150-DA4A-AAC9-2A2C4943C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6428E-882B-B24D-A975-97E90AC9C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344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826359-8749-A240-B82B-FFA835AA9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387F31-D703-EE4A-834B-A969A4ED1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EF166-CF97-1344-B009-6964122BB9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125578-BA24-CB4E-B8EB-3E1713E410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E8C81-44BE-3943-8231-A07D3D0986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1BFC1-6310-3547-A602-0C78637843D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794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9DE4F-8BE6-894A-9DC2-EC4A50F281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 Bug’s Life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59825-FC10-354E-919C-12AF9FD207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500" dirty="0"/>
              <a:t>Story of a Solaris 0day 2001-2019</a:t>
            </a:r>
          </a:p>
          <a:p>
            <a:endParaRPr lang="en-US" dirty="0"/>
          </a:p>
          <a:p>
            <a:r>
              <a:rPr lang="en-US" dirty="0"/>
              <a:t>Marco </a:t>
            </a:r>
            <a:r>
              <a:rPr lang="en-US" dirty="0" err="1"/>
              <a:t>Ivaldi</a:t>
            </a:r>
            <a:r>
              <a:rPr lang="en-US" dirty="0"/>
              <a:t> &lt;raptor@0xdeadbeef.info&gt;</a:t>
            </a:r>
          </a:p>
          <a:p>
            <a:r>
              <a:rPr lang="en-US" dirty="0"/>
              <a:t>#INFILTRATE19, Miami Beach</a:t>
            </a:r>
          </a:p>
        </p:txBody>
      </p:sp>
      <p:pic>
        <p:nvPicPr>
          <p:cNvPr id="5" name="Immagine 8" descr="Logo @ Mediaservice.tif">
            <a:extLst>
              <a:ext uri="{FF2B5EF4-FFF2-40B4-BE49-F238E27FC236}">
                <a16:creationId xmlns:a16="http://schemas.microsoft.com/office/drawing/2014/main" id="{1D924E57-2170-184E-AD7E-CB6E668D5EF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787446"/>
            <a:ext cx="4165899" cy="7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B82595-BB37-184D-91C3-07CB9C150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6397" y="787446"/>
            <a:ext cx="2011603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419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B513EA-5CB5-064B-8814-B5D025C0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Source: 0dd private mailing list (February 2004)</a:t>
            </a: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F6E7875B-048B-584D-A159-281A1821B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53" y="236350"/>
            <a:ext cx="8931894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841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9DBC9B83-5314-6541-B759-1F0828421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052" y="369000"/>
            <a:ext cx="5817896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446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B513EA-5CB5-064B-8814-B5D025C0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Source: 0dd private mailing list (February 2004)</a:t>
            </a: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F6E7875B-048B-584D-A159-281A1821B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53" y="236350"/>
            <a:ext cx="8931894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85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5A56B06-EB5E-D146-92A7-8AE0903980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96000" y="2080982"/>
            <a:ext cx="9000000" cy="2696035"/>
          </a:xfr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AF418B20-5B87-7840-8EF7-96965E1C5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it-IT" dirty="0"/>
              <a:t>Source: @</a:t>
            </a:r>
            <a:r>
              <a:rPr lang="it-IT" dirty="0" err="1"/>
              <a:t>stake</a:t>
            </a:r>
            <a:r>
              <a:rPr lang="it-IT" dirty="0"/>
              <a:t> 0day pack (</a:t>
            </a:r>
            <a:r>
              <a:rPr lang="it-IT" dirty="0" err="1"/>
              <a:t>November</a:t>
            </a:r>
            <a:r>
              <a:rPr lang="it-IT" dirty="0"/>
              <a:t> 2004)</a:t>
            </a:r>
          </a:p>
        </p:txBody>
      </p:sp>
    </p:spTree>
    <p:extLst>
      <p:ext uri="{BB962C8B-B14F-4D97-AF65-F5344CB8AC3E}">
        <p14:creationId xmlns:p14="http://schemas.microsoft.com/office/powerpoint/2010/main" val="4283324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0342D0-3D9C-BE4C-AE02-CBF73CD87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000" y="237600"/>
            <a:ext cx="8104000" cy="61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607E16-870D-B648-B3CF-2A1C55A083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4000" y="237600"/>
            <a:ext cx="8104000" cy="6120000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00C913D5-53F8-C843-AA00-ABDDB0CCF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88533" y="6357600"/>
            <a:ext cx="5814934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sourceforge.net</a:t>
            </a:r>
            <a:r>
              <a:rPr lang="en-US" dirty="0"/>
              <a:t>/p/</a:t>
            </a:r>
            <a:r>
              <a:rPr lang="en-US" dirty="0" err="1"/>
              <a:t>cdesktopenv</a:t>
            </a:r>
            <a:r>
              <a:rPr lang="en-US" dirty="0"/>
              <a:t>/wiki/Home/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043688-723F-AD47-8F85-E56F41FEA9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4000" y="237600"/>
            <a:ext cx="8104000" cy="61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B2C7B67-5E88-8248-B2CA-DC3B93AAA9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4000" y="237600"/>
            <a:ext cx="8104000" cy="61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6EDF88-3D24-C74E-867F-6961F375E7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4000" y="237600"/>
            <a:ext cx="810400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1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5A56B06-EB5E-D146-92A7-8AE0903980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96000" y="2080982"/>
            <a:ext cx="9000000" cy="2696035"/>
          </a:xfr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AF418B20-5B87-7840-8EF7-96965E1C5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it-IT" dirty="0"/>
              <a:t>Source: @</a:t>
            </a:r>
            <a:r>
              <a:rPr lang="it-IT" dirty="0" err="1"/>
              <a:t>stake</a:t>
            </a:r>
            <a:r>
              <a:rPr lang="it-IT" dirty="0"/>
              <a:t> 0day pack (</a:t>
            </a:r>
            <a:r>
              <a:rPr lang="it-IT" dirty="0" err="1"/>
              <a:t>November</a:t>
            </a:r>
            <a:r>
              <a:rPr lang="it-IT" dirty="0"/>
              <a:t> 2004)</a:t>
            </a:r>
          </a:p>
        </p:txBody>
      </p:sp>
    </p:spTree>
    <p:extLst>
      <p:ext uri="{BB962C8B-B14F-4D97-AF65-F5344CB8AC3E}">
        <p14:creationId xmlns:p14="http://schemas.microsoft.com/office/powerpoint/2010/main" val="5754137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FA8FC2-FF6A-214A-90A9-874C85212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Source: email exchange with Dave (November 2004)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9FDAF2-FDD8-DC48-A1CD-C2B94480C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00" y="1553667"/>
            <a:ext cx="10440000" cy="375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304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9DE4F-8BE6-894A-9DC2-EC4A50F281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685844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Unexpected News in 2005</a:t>
            </a:r>
            <a:br>
              <a:rPr lang="en-US" dirty="0"/>
            </a:br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61541FD-FE5E-1142-B53C-9C3789E73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www.computerhistory.org</a:t>
            </a:r>
            <a:r>
              <a:rPr lang="en-US" dirty="0"/>
              <a:t>/timeline/2005/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B517E5-D2A0-0547-A7B8-449CA0E9A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999" y="2671301"/>
            <a:ext cx="3960000" cy="311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092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7ED2A9C-3C80-C244-B992-BF87249F4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76000" y="986555"/>
            <a:ext cx="10440000" cy="488489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20E44-CE40-724B-8E46-68B651BA0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Source: email exchange with Dave (October 2005)</a:t>
            </a:r>
          </a:p>
        </p:txBody>
      </p:sp>
    </p:spTree>
    <p:extLst>
      <p:ext uri="{BB962C8B-B14F-4D97-AF65-F5344CB8AC3E}">
        <p14:creationId xmlns:p14="http://schemas.microsoft.com/office/powerpoint/2010/main" val="642790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9DE4F-8BE6-894A-9DC2-EC4A50F281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Fast Forward to 2017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59825-FC10-354E-919C-12AF9FD207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9843CA-E6BB-0341-8079-C7E9C0B4A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50" y="153786"/>
            <a:ext cx="7658100" cy="255270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5B5F01-9D04-4C4B-AA85-BCA8C5615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7500" y="1967630"/>
            <a:ext cx="6794500" cy="269240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D43068-8B18-A240-955D-90F797EB9D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271" y="3823141"/>
            <a:ext cx="5715000" cy="101600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34A041AE-994E-DC40-82F9-EC2F951BE0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7561" y="5001147"/>
            <a:ext cx="10515600" cy="153776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941B9E-C24F-234E-BECE-DECAEE59B5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4950" y="1427275"/>
            <a:ext cx="9182100" cy="2286000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77D93A-37F7-874A-B24C-FD381675A2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04950" y="3878175"/>
            <a:ext cx="9182100" cy="165100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65066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CA42A7-30B7-CE4A-AFBD-3EC6B0A7D8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807" y="369000"/>
            <a:ext cx="4880385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45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B3DF997-B270-7746-BFE5-6FBA7C11CD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11120" y="369000"/>
            <a:ext cx="5769759" cy="6120000"/>
          </a:xfrm>
        </p:spPr>
      </p:pic>
    </p:spTree>
    <p:extLst>
      <p:ext uri="{BB962C8B-B14F-4D97-AF65-F5344CB8AC3E}">
        <p14:creationId xmlns:p14="http://schemas.microsoft.com/office/powerpoint/2010/main" val="5398719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9CDC7B-5F7E-454C-AC6F-A89460D4C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xkcd.com</a:t>
            </a:r>
            <a:r>
              <a:rPr lang="en-US" dirty="0"/>
              <a:t>/1513/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2CEEB1-009B-A148-A3E6-9470B8BBC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00" y="651342"/>
            <a:ext cx="9000000" cy="13023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62834A-6936-5C45-9C79-87BE0A1EB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6000" y="2054229"/>
            <a:ext cx="9000000" cy="4601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F00CEBA-AFE1-5F4E-93D6-0C38711B69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6000" y="2928211"/>
            <a:ext cx="8640000" cy="301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972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89F58BB-FA54-B54C-A80F-E302EF3A73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30051" y="369000"/>
            <a:ext cx="8931897" cy="6120000"/>
          </a:xfrm>
        </p:spPr>
      </p:pic>
    </p:spTree>
    <p:extLst>
      <p:ext uri="{BB962C8B-B14F-4D97-AF65-F5344CB8AC3E}">
        <p14:creationId xmlns:p14="http://schemas.microsoft.com/office/powerpoint/2010/main" val="30409664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019AB398-3195-944C-81A7-C852811CDDF2}"/>
              </a:ext>
            </a:extLst>
          </p:cNvPr>
          <p:cNvSpPr txBox="1">
            <a:spLocks/>
          </p:cNvSpPr>
          <p:nvPr/>
        </p:nvSpPr>
        <p:spPr>
          <a:xfrm>
            <a:off x="2798788" y="6357600"/>
            <a:ext cx="65944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Source: </a:t>
            </a:r>
            <a:r>
              <a:rPr lang="it-IT" dirty="0"/>
              <a:t>https://www.famousbirthdays.com/year/2001.html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BA7F3E-9145-2748-89B4-E72B79413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99" y="583200"/>
            <a:ext cx="1080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007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9DE4F-8BE6-894A-9DC2-EC4A50F281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685844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The Bug</a:t>
            </a:r>
            <a:br>
              <a:rPr lang="en-US" dirty="0"/>
            </a:br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61541FD-FE5E-1142-B53C-9C3789E73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/>
              <a:t>Source: </a:t>
            </a:r>
            <a:r>
              <a:rPr lang="it-IT" dirty="0"/>
              <a:t>Mr. Bug from the Happy! TV Series (</a:t>
            </a:r>
            <a:r>
              <a:rPr lang="it-IT" dirty="0" err="1"/>
              <a:t>SyFy</a:t>
            </a:r>
            <a:r>
              <a:rPr lang="it-IT" dirty="0"/>
              <a:t>)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2968B1-1206-1846-85C3-1A9E8EC2A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999" y="2861651"/>
            <a:ext cx="3960000" cy="278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364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0C0CE-45CC-C740-942D-3CC14D8C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it-IT" dirty="0"/>
              <a:t>Source:  dtprintinfo28.tar in @</a:t>
            </a:r>
            <a:r>
              <a:rPr lang="it-IT" dirty="0" err="1"/>
              <a:t>stake</a:t>
            </a:r>
            <a:r>
              <a:rPr lang="it-IT" dirty="0"/>
              <a:t> 0day pack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CE132206-9EFF-4941-82C9-090BE94E5085}"/>
              </a:ext>
            </a:extLst>
          </p:cNvPr>
          <p:cNvSpPr txBox="1">
            <a:spLocks/>
          </p:cNvSpPr>
          <p:nvPr/>
        </p:nvSpPr>
        <p:spPr>
          <a:xfrm>
            <a:off x="1196400" y="113551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 err="1"/>
              <a:t>dtprintex.c</a:t>
            </a:r>
            <a:endParaRPr lang="it-IT" sz="2400" dirty="0"/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FAB67A1B-791F-B645-A5D0-AFADA0E3B009}"/>
              </a:ext>
            </a:extLst>
          </p:cNvPr>
          <p:cNvSpPr txBox="1">
            <a:spLocks/>
          </p:cNvSpPr>
          <p:nvPr/>
        </p:nvSpPr>
        <p:spPr>
          <a:xfrm>
            <a:off x="6880800" y="113551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 err="1"/>
              <a:t>lpstat.c</a:t>
            </a:r>
            <a:endParaRPr lang="it-IT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1FEBE5-10DE-9F4A-BDE1-4BF4CB757C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34"/>
          <a:stretch/>
        </p:blipFill>
        <p:spPr>
          <a:xfrm>
            <a:off x="553800" y="1709114"/>
            <a:ext cx="5400000" cy="343977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B23D76D-394A-8840-BD48-D7D27E0D9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200" y="2862181"/>
            <a:ext cx="5400000" cy="22867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1A4CADB-3AA3-6841-9758-A5F3B8738A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8200" y="1709114"/>
            <a:ext cx="5400000" cy="96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7399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D1F0256-41C2-F14F-AC99-AE1356729B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30051" y="236350"/>
            <a:ext cx="8931897" cy="6120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0C0CE-45CC-C740-942D-3CC14D8C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truss</a:t>
            </a:r>
            <a:r>
              <a:rPr lang="it-IT" dirty="0"/>
              <a:t> -</a:t>
            </a:r>
            <a:r>
              <a:rPr lang="it-IT" dirty="0" err="1"/>
              <a:t>fae</a:t>
            </a:r>
            <a:r>
              <a:rPr lang="it-IT" dirty="0"/>
              <a:t> /</a:t>
            </a:r>
            <a:r>
              <a:rPr lang="it-IT" dirty="0" err="1"/>
              <a:t>usr</a:t>
            </a:r>
            <a:r>
              <a:rPr lang="it-IT" dirty="0"/>
              <a:t>/</a:t>
            </a:r>
            <a:r>
              <a:rPr lang="it-IT" dirty="0" err="1"/>
              <a:t>dt</a:t>
            </a:r>
            <a:r>
              <a:rPr lang="it-IT" dirty="0"/>
              <a:t>/bin/</a:t>
            </a:r>
            <a:r>
              <a:rPr lang="it-IT" dirty="0" err="1"/>
              <a:t>dtprintinfo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025632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0C0CE-45CC-C740-942D-3CC14D8C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man </a:t>
            </a:r>
            <a:r>
              <a:rPr lang="it-IT" dirty="0" err="1"/>
              <a:t>lpstat</a:t>
            </a:r>
            <a:endParaRPr lang="it-IT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CD4E3F4-B65E-E94F-8F33-2E0BDCA065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30051" y="236350"/>
            <a:ext cx="8931897" cy="6120000"/>
          </a:xfrm>
        </p:spPr>
      </p:pic>
    </p:spTree>
    <p:extLst>
      <p:ext uri="{BB962C8B-B14F-4D97-AF65-F5344CB8AC3E}">
        <p14:creationId xmlns:p14="http://schemas.microsoft.com/office/powerpoint/2010/main" val="36640952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DA0E70-FFE5-4644-AF4A-0C63DA314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125" y="369000"/>
            <a:ext cx="8133750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308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0C0CE-45CC-C740-942D-3CC14D8C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truss</a:t>
            </a:r>
            <a:r>
              <a:rPr lang="it-IT" dirty="0"/>
              <a:t> -u '*' -u '!</a:t>
            </a:r>
            <a:r>
              <a:rPr lang="it-IT" dirty="0" err="1"/>
              <a:t>libc</a:t>
            </a:r>
            <a:r>
              <a:rPr lang="it-IT" dirty="0"/>
              <a:t>' -</a:t>
            </a:r>
            <a:r>
              <a:rPr lang="it-IT" dirty="0" err="1"/>
              <a:t>fae</a:t>
            </a:r>
            <a:r>
              <a:rPr lang="it-IT" dirty="0"/>
              <a:t> ./</a:t>
            </a:r>
            <a:r>
              <a:rPr lang="it-IT" dirty="0" err="1"/>
              <a:t>raptor_dtprintname_poc</a:t>
            </a:r>
            <a:endParaRPr lang="it-IT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E8B74EA-1170-5C46-AF5B-3A5D01714D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0051" y="236350"/>
            <a:ext cx="8931897" cy="6120000"/>
          </a:xfrm>
        </p:spPr>
      </p:pic>
    </p:spTree>
    <p:extLst>
      <p:ext uri="{BB962C8B-B14F-4D97-AF65-F5344CB8AC3E}">
        <p14:creationId xmlns:p14="http://schemas.microsoft.com/office/powerpoint/2010/main" val="49186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9DE4F-8BE6-894A-9DC2-EC4A50F281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685844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A Bit of Background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5C0360-376F-3941-BA49-D3454E970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999" y="2544850"/>
            <a:ext cx="4320000" cy="3240000"/>
          </a:xfrm>
          <a:prstGeom prst="rect">
            <a:avLst/>
          </a:prstGeom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61541FD-FE5E-1142-B53C-9C3789E73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www.computerhistory.org</a:t>
            </a:r>
            <a:r>
              <a:rPr lang="en-US" dirty="0"/>
              <a:t>/timeline/1995/</a:t>
            </a:r>
          </a:p>
        </p:txBody>
      </p:sp>
    </p:spTree>
    <p:extLst>
      <p:ext uri="{BB962C8B-B14F-4D97-AF65-F5344CB8AC3E}">
        <p14:creationId xmlns:p14="http://schemas.microsoft.com/office/powerpoint/2010/main" val="3900258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0C0CE-45CC-C740-942D-3CC14D8C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0936" y="6357600"/>
            <a:ext cx="6530125" cy="365125"/>
          </a:xfrm>
        </p:spPr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truss</a:t>
            </a:r>
            <a:r>
              <a:rPr lang="it-IT" dirty="0"/>
              <a:t> -u </a:t>
            </a:r>
            <a:r>
              <a:rPr lang="it-IT" dirty="0" err="1"/>
              <a:t>a.out</a:t>
            </a:r>
            <a:r>
              <a:rPr lang="it-IT" dirty="0"/>
              <a:t> -u '</a:t>
            </a:r>
            <a:r>
              <a:rPr lang="it-IT" dirty="0" err="1"/>
              <a:t>libDtSvc</a:t>
            </a:r>
            <a:r>
              <a:rPr lang="it-IT" dirty="0"/>
              <a:t> : :' -u '</a:t>
            </a:r>
            <a:r>
              <a:rPr lang="it-IT" dirty="0" err="1"/>
              <a:t>libc</a:t>
            </a:r>
            <a:r>
              <a:rPr lang="it-IT" dirty="0"/>
              <a:t> : *</a:t>
            </a:r>
            <a:r>
              <a:rPr lang="it-IT" dirty="0" err="1"/>
              <a:t>printf</a:t>
            </a:r>
            <a:r>
              <a:rPr lang="it-IT" dirty="0"/>
              <a:t>,*</a:t>
            </a:r>
            <a:r>
              <a:rPr lang="it-IT" dirty="0" err="1"/>
              <a:t>scanf,strdup</a:t>
            </a:r>
            <a:r>
              <a:rPr lang="it-IT" dirty="0"/>
              <a:t>' -</a:t>
            </a:r>
            <a:r>
              <a:rPr lang="it-IT" dirty="0" err="1"/>
              <a:t>fae</a:t>
            </a:r>
            <a:r>
              <a:rPr lang="it-IT" dirty="0"/>
              <a:t> ./</a:t>
            </a:r>
            <a:r>
              <a:rPr lang="it-IT" dirty="0" err="1"/>
              <a:t>raptor_dtprintname_poc</a:t>
            </a:r>
            <a:endParaRPr lang="it-IT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35DFADD-5E1A-BF4D-89CF-C884956D02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8338" y="237600"/>
            <a:ext cx="9195324" cy="6120000"/>
          </a:xfrm>
        </p:spPr>
      </p:pic>
    </p:spTree>
    <p:extLst>
      <p:ext uri="{BB962C8B-B14F-4D97-AF65-F5344CB8AC3E}">
        <p14:creationId xmlns:p14="http://schemas.microsoft.com/office/powerpoint/2010/main" val="34619391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0C0CE-45CC-C740-942D-3CC14D8C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0936" y="6357600"/>
            <a:ext cx="6530125" cy="365125"/>
          </a:xfrm>
        </p:spPr>
        <p:txBody>
          <a:bodyPr/>
          <a:lstStyle/>
          <a:p>
            <a:r>
              <a:rPr lang="it-IT" dirty="0"/>
              <a:t>Source: IDA </a:t>
            </a:r>
            <a:r>
              <a:rPr lang="it-IT" dirty="0" err="1"/>
              <a:t>disassembly</a:t>
            </a:r>
            <a:r>
              <a:rPr lang="it-IT" dirty="0"/>
              <a:t> of </a:t>
            </a:r>
            <a:r>
              <a:rPr lang="it-IT" dirty="0" err="1"/>
              <a:t>dtprintinfo</a:t>
            </a:r>
            <a:endParaRPr lang="it-IT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C4BC5A-476B-4541-88EA-EAB0A7F20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748" y="740525"/>
            <a:ext cx="50165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1880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0C0CE-45CC-C740-942D-3CC14D8C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30936" y="6357600"/>
            <a:ext cx="6530125" cy="365125"/>
          </a:xfrm>
        </p:spPr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programs</a:t>
            </a:r>
            <a:r>
              <a:rPr lang="it-IT" dirty="0"/>
              <a:t>/</a:t>
            </a:r>
            <a:r>
              <a:rPr lang="it-IT" dirty="0" err="1"/>
              <a:t>dtprintinfo</a:t>
            </a:r>
            <a:r>
              <a:rPr lang="it-IT" dirty="0"/>
              <a:t>/UI/</a:t>
            </a:r>
            <a:r>
              <a:rPr lang="it-IT" dirty="0" err="1"/>
              <a:t>DtPrinterIcon.C</a:t>
            </a:r>
            <a:r>
              <a:rPr lang="it-IT" dirty="0"/>
              <a:t> in cde-src-2.3.0.tar.gz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5FBB9E-FEDB-0E4E-BDAA-2218C92DA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00" y="1040186"/>
            <a:ext cx="10440000" cy="477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6201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A7D1F7-418E-2745-87A0-B5448B925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Source: email exchange with Dave (January 2019)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1A46FC-E2D2-4E40-8E9E-F5B841767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00" y="544795"/>
            <a:ext cx="10080000" cy="581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6398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9DE4F-8BE6-894A-9DC2-EC4A50F281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685844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The Exploit</a:t>
            </a:r>
            <a:br>
              <a:rPr lang="en-US" dirty="0"/>
            </a:br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61541FD-FE5E-1142-B53C-9C3789E73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/>
              <a:t>Source: </a:t>
            </a:r>
            <a:r>
              <a:rPr lang="it-IT" dirty="0" err="1"/>
              <a:t>https</a:t>
            </a:r>
            <a:r>
              <a:rPr lang="it-IT" dirty="0"/>
              <a:t>://0xdeadbeef.info/</a:t>
            </a:r>
            <a:r>
              <a:rPr lang="it-IT" dirty="0" err="1"/>
              <a:t>stuff</a:t>
            </a:r>
            <a:r>
              <a:rPr lang="it-IT" dirty="0"/>
              <a:t>/</a:t>
            </a:r>
            <a:r>
              <a:rPr lang="it-IT" dirty="0" err="1"/>
              <a:t>ralphy.jpg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EE19E0-EB68-3946-B19E-081A0FD84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999" y="2687544"/>
            <a:ext cx="288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1421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66BD8-CE02-714F-A497-A478A89C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raptor_dtprintname_intel.c</a:t>
            </a:r>
            <a:endParaRPr lang="it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EC4683-7D24-6945-9659-F512E9759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736" y="381234"/>
            <a:ext cx="10800000" cy="44274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0F1D56-E35C-9646-BC55-6149B41D48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6" y="5065513"/>
            <a:ext cx="10800000" cy="129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898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66BD8-CE02-714F-A497-A478A89C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pmap</a:t>
            </a:r>
            <a:r>
              <a:rPr lang="it-IT" dirty="0"/>
              <a:t> -x 1020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5D05B0E-E65C-FB4C-B150-3FFD6F97BA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30054" y="236350"/>
            <a:ext cx="8931892" cy="6120000"/>
          </a:xfrm>
        </p:spPr>
      </p:pic>
    </p:spTree>
    <p:extLst>
      <p:ext uri="{BB962C8B-B14F-4D97-AF65-F5344CB8AC3E}">
        <p14:creationId xmlns:p14="http://schemas.microsoft.com/office/powerpoint/2010/main" val="19275642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66BD8-CE02-714F-A497-A478A89C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raptor_dtprintname_intel.c</a:t>
            </a:r>
            <a:endParaRPr lang="it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D3E67F-F440-8C48-9B21-3F092C624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312027"/>
            <a:ext cx="10800000" cy="423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2948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66BD8-CE02-714F-A497-A478A89C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raptor_dtprintname_intel.c</a:t>
            </a:r>
            <a:endParaRPr lang="it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4A596B-3AAA-514F-876D-2EA09F533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815454"/>
            <a:ext cx="10800000" cy="322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0791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66BD8-CE02-714F-A497-A478A89C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raptor_dtprintname_intel.c</a:t>
            </a:r>
            <a:endParaRPr lang="it-I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18FC6E-A4F5-F043-B67B-28AF886D4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969079"/>
            <a:ext cx="10800000" cy="291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674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88A5D5-BBBF-F349-ADA2-097533A05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8400" y="6311900"/>
            <a:ext cx="7315200" cy="365125"/>
          </a:xfrm>
        </p:spPr>
        <p:txBody>
          <a:bodyPr/>
          <a:lstStyle/>
          <a:p>
            <a:r>
              <a:rPr lang="en-US" dirty="0"/>
              <a:t>How to Write Buffer Overflows (1995): https://</a:t>
            </a:r>
            <a:r>
              <a:rPr lang="en-US" dirty="0" err="1"/>
              <a:t>insecure.org</a:t>
            </a:r>
            <a:r>
              <a:rPr lang="en-US" dirty="0"/>
              <a:t>/</a:t>
            </a:r>
            <a:r>
              <a:rPr lang="en-US" dirty="0" err="1"/>
              <a:t>stf</a:t>
            </a:r>
            <a:r>
              <a:rPr lang="en-US" dirty="0"/>
              <a:t>/</a:t>
            </a:r>
            <a:r>
              <a:rPr lang="en-US" dirty="0" err="1"/>
              <a:t>mudge_buffer_overflow_tutorial.html</a:t>
            </a:r>
            <a:endParaRPr lang="en-US" dirty="0"/>
          </a:p>
          <a:p>
            <a:r>
              <a:rPr lang="en-US" dirty="0"/>
              <a:t>Smashing the Stack for Fun and Profit (1996): http://</a:t>
            </a:r>
            <a:r>
              <a:rPr lang="en-US" dirty="0" err="1"/>
              <a:t>phrack.org</a:t>
            </a:r>
            <a:r>
              <a:rPr lang="en-US" dirty="0"/>
              <a:t>/issues/49/14.html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6B7542-9953-A340-934A-07F429B83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07" y="403200"/>
            <a:ext cx="5002817" cy="57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F2E47E7-A093-5C46-B36F-AE49ADAB2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9931" y="403200"/>
            <a:ext cx="5002817" cy="576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36806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66BD8-CE02-714F-A497-A478A89C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raptor_dtprintname_intel.c</a:t>
            </a:r>
            <a:endParaRPr lang="it-IT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589D84-D359-C04C-AAC1-500A6F81D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664856"/>
            <a:ext cx="10800000" cy="352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14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66BD8-CE02-714F-A497-A478A89C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raptor_dtprintname_intel.c</a:t>
            </a:r>
            <a:endParaRPr lang="it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023799-2265-A146-8F4E-2C749A1D8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1815454"/>
            <a:ext cx="10800000" cy="322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1621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494921-63C5-A84C-B6C7-6CD0B8A26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88533" y="6357600"/>
            <a:ext cx="5814934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twitter.com</a:t>
            </a:r>
            <a:r>
              <a:rPr lang="en-US" dirty="0"/>
              <a:t>/0xdea/status/579210295496871936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8EB265-C61F-1444-92CF-919401DDF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510" y="763200"/>
            <a:ext cx="8968979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4330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76B0F-C0E0-6648-B4C1-731698DF8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Sky is not Falling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3A7DF8C-648C-5D46-B004-46C7B8286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000" y="3223689"/>
            <a:ext cx="10260000" cy="47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7501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494921-63C5-A84C-B6C7-6CD0B8A26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88533" y="6357600"/>
            <a:ext cx="5814934" cy="365125"/>
          </a:xfrm>
        </p:spPr>
        <p:txBody>
          <a:bodyPr/>
          <a:lstStyle/>
          <a:p>
            <a:r>
              <a:rPr lang="en-US" dirty="0"/>
              <a:t>Source: #INFILTRATE2019 swag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62F303-8E79-BA4A-BA2B-7F9B7A28F1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0000" y="403200"/>
            <a:ext cx="4032000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9303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B513EA-5CB5-064B-8814-B5D025C0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83932" y="6356349"/>
            <a:ext cx="7024135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www.oracle.com</a:t>
            </a:r>
            <a:r>
              <a:rPr lang="en-US" dirty="0"/>
              <a:t>/corporate/security-practices/assurance/vulnerability/</a:t>
            </a:r>
            <a:r>
              <a:rPr lang="en-US" dirty="0" err="1"/>
              <a:t>reporting.html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DEC5F2-91FC-054F-8489-2BD08F6D55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500" y="763200"/>
            <a:ext cx="10815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6033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C4609-6EC2-D54A-9081-FF61885EE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Remarks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A9842-0183-164D-A02F-733010A1A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No fancy name or logo were assigned to this vulnerability. We’ll make do with a CVE number, I guess.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 “cybers” were harmed in the making of this presentation.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1DA2AE-F5B3-A64A-B608-601194A53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10952" y="6357600"/>
            <a:ext cx="5570095" cy="365125"/>
          </a:xfrm>
        </p:spPr>
        <p:txBody>
          <a:bodyPr/>
          <a:lstStyle/>
          <a:p>
            <a:r>
              <a:rPr lang="it-IT" dirty="0"/>
              <a:t>Source: </a:t>
            </a:r>
            <a:r>
              <a:rPr lang="it-IT" dirty="0" err="1"/>
              <a:t>https</a:t>
            </a:r>
            <a:r>
              <a:rPr lang="it-IT" dirty="0"/>
              <a:t>://</a:t>
            </a:r>
            <a:r>
              <a:rPr lang="it-IT" dirty="0" err="1"/>
              <a:t>paulbellamy.com</a:t>
            </a:r>
            <a:r>
              <a:rPr lang="it-IT" dirty="0"/>
              <a:t>/</a:t>
            </a:r>
            <a:r>
              <a:rPr lang="it-IT" dirty="0" err="1"/>
              <a:t>vulnerability</a:t>
            </a:r>
            <a:r>
              <a:rPr lang="it-IT" dirty="0"/>
              <a:t>-</a:t>
            </a:r>
            <a:r>
              <a:rPr lang="it-IT" dirty="0" err="1"/>
              <a:t>name</a:t>
            </a:r>
            <a:r>
              <a:rPr lang="it-IT" dirty="0"/>
              <a:t>-generator/</a:t>
            </a:r>
          </a:p>
        </p:txBody>
      </p:sp>
      <p:pic>
        <p:nvPicPr>
          <p:cNvPr id="6" name="Content Placeholder 9">
            <a:extLst>
              <a:ext uri="{FF2B5EF4-FFF2-40B4-BE49-F238E27FC236}">
                <a16:creationId xmlns:a16="http://schemas.microsoft.com/office/drawing/2014/main" id="{8849074D-57D7-6A40-BA8B-917424D1CC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309"/>
          <a:stretch/>
        </p:blipFill>
        <p:spPr>
          <a:xfrm>
            <a:off x="2947918" y="2928072"/>
            <a:ext cx="6296162" cy="208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288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F5E2C9-D427-314E-8B08-466A2ACB8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00" y="1820834"/>
            <a:ext cx="9000000" cy="321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767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FEE06-3433-F245-9EEC-3C52C2A6D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616E8-8266-2143-BCFD-DB5BCA2315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https://0xdeadbeef.info</a:t>
            </a:r>
          </a:p>
          <a:p>
            <a:pPr marL="0" indent="0">
              <a:buNone/>
            </a:pPr>
            <a:r>
              <a:rPr lang="en-US" dirty="0"/>
              <a:t>https://</a:t>
            </a:r>
            <a:r>
              <a:rPr lang="en-US" dirty="0" err="1"/>
              <a:t>github.com</a:t>
            </a:r>
            <a:r>
              <a:rPr lang="en-US" dirty="0"/>
              <a:t>/0xdea</a:t>
            </a:r>
          </a:p>
          <a:p>
            <a:pPr marL="0" indent="0">
              <a:buNone/>
            </a:pPr>
            <a:r>
              <a:rPr lang="en-US" dirty="0"/>
              <a:t>https://</a:t>
            </a:r>
            <a:r>
              <a:rPr lang="en-US" dirty="0" err="1"/>
              <a:t>twitter.com</a:t>
            </a:r>
            <a:r>
              <a:rPr lang="en-US" dirty="0"/>
              <a:t>/0xdea</a:t>
            </a:r>
          </a:p>
          <a:p>
            <a:pPr marL="0" indent="0">
              <a:buNone/>
            </a:pPr>
            <a:r>
              <a:rPr lang="en-US" dirty="0"/>
              <a:t>raptor@0xdeadbeef.info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EA02D0-C40D-204A-9699-AEF40E85B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13713" y="6357600"/>
            <a:ext cx="6364574" cy="365125"/>
          </a:xfrm>
        </p:spPr>
        <p:txBody>
          <a:bodyPr/>
          <a:lstStyle/>
          <a:p>
            <a:r>
              <a:rPr lang="it-IT" dirty="0"/>
              <a:t>Source:  Mr. Bug from the Happy! TV Series (</a:t>
            </a:r>
            <a:r>
              <a:rPr lang="it-IT" dirty="0" err="1"/>
              <a:t>SyFy</a:t>
            </a:r>
            <a:r>
              <a:rPr lang="it-IT" dirty="0"/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ADB6E3-63D4-E549-915A-9D4DB2A31E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6562" y="2065435"/>
            <a:ext cx="5057238" cy="355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35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E8C93FE-307D-AF4B-B2E9-A96BDE14EA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4862" y="404942"/>
            <a:ext cx="11782274" cy="5760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E8F350-160A-5744-910B-A2C5899CB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www.exploit-db.com</a:t>
            </a:r>
            <a:r>
              <a:rPr lang="en-US" dirty="0"/>
              <a:t>/?author=315&amp;platform=</a:t>
            </a:r>
            <a:r>
              <a:rPr lang="en-US" dirty="0" err="1"/>
              <a:t>solaris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624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E8F350-160A-5744-910B-A2C5899CB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8" y="6357600"/>
            <a:ext cx="6594423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seclists.org</a:t>
            </a:r>
            <a:r>
              <a:rPr lang="en-US" dirty="0"/>
              <a:t>/</a:t>
            </a:r>
            <a:r>
              <a:rPr lang="en-US" dirty="0" err="1"/>
              <a:t>bugtraq</a:t>
            </a:r>
            <a:r>
              <a:rPr lang="en-US" dirty="0"/>
              <a:t>/2004/Dec/401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4ECC39-BD2C-8549-93ED-D743E412D870}"/>
              </a:ext>
            </a:extLst>
          </p:cNvPr>
          <p:cNvSpPr txBox="1"/>
          <p:nvPr/>
        </p:nvSpPr>
        <p:spPr>
          <a:xfrm>
            <a:off x="10319657" y="2628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346AC2-02ED-F647-AF62-5F5A568E6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325" y="237600"/>
            <a:ext cx="5839349" cy="61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69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B513EA-5CB5-064B-8814-B5D025C0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20013" y="6357600"/>
            <a:ext cx="5551967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web.archive.org</a:t>
            </a:r>
            <a:r>
              <a:rPr lang="en-US" dirty="0"/>
              <a:t>/web/20030323044416/http://www.0dd.com:80/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9241C9-681D-2F4B-97DB-3E60A214C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988" y="403200"/>
            <a:ext cx="8330019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60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9DE4F-8BE6-894A-9DC2-EC4A50F281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685844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Once Upon a Time in 2004</a:t>
            </a:r>
            <a:br>
              <a:rPr lang="en-US" dirty="0"/>
            </a:br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61541FD-FE5E-1142-B53C-9C3789E73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8787" y="6357600"/>
            <a:ext cx="6594423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www.computerhistory.org</a:t>
            </a:r>
            <a:r>
              <a:rPr lang="en-US" dirty="0"/>
              <a:t>/timeline/2004/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B855A3-DC67-8C4C-8644-EF1D4832D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999" y="2780244"/>
            <a:ext cx="4320000" cy="269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637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B513EA-5CB5-064B-8814-B5D025C0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20013" y="6357600"/>
            <a:ext cx="5551967" cy="365125"/>
          </a:xfrm>
        </p:spPr>
        <p:txBody>
          <a:bodyPr/>
          <a:lstStyle/>
          <a:p>
            <a:r>
              <a:rPr lang="en-US" dirty="0"/>
              <a:t>Source: https://</a:t>
            </a:r>
            <a:r>
              <a:rPr lang="en-US" dirty="0" err="1"/>
              <a:t>en.wikipedia.org</a:t>
            </a:r>
            <a:r>
              <a:rPr lang="en-US" dirty="0"/>
              <a:t>/wiki/SPARC#/media/</a:t>
            </a:r>
            <a:r>
              <a:rPr lang="en-US" dirty="0" err="1"/>
              <a:t>File:Sun_UltraSPARCII.jpg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A9394C-9C38-544A-8900-DB0A12006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996" y="763200"/>
            <a:ext cx="504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80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4392</TotalTime>
  <Words>694</Words>
  <Application>Microsoft Macintosh PowerPoint</Application>
  <PresentationFormat>Widescreen</PresentationFormat>
  <Paragraphs>115</Paragraphs>
  <Slides>48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Calibri</vt:lpstr>
      <vt:lpstr>Calibri Light</vt:lpstr>
      <vt:lpstr>Office Theme</vt:lpstr>
      <vt:lpstr>A Bug’s Life</vt:lpstr>
      <vt:lpstr>PowerPoint Presentation</vt:lpstr>
      <vt:lpstr>A Bit of Background </vt:lpstr>
      <vt:lpstr>PowerPoint Presentation</vt:lpstr>
      <vt:lpstr>PowerPoint Presentation</vt:lpstr>
      <vt:lpstr>PowerPoint Presentation</vt:lpstr>
      <vt:lpstr>PowerPoint Presentation</vt:lpstr>
      <vt:lpstr>Once Upon a Time in 2004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Unexpected News in 2005 </vt:lpstr>
      <vt:lpstr>PowerPoint Presentation</vt:lpstr>
      <vt:lpstr>Fast Forward to 2017</vt:lpstr>
      <vt:lpstr>PowerPoint Presentation</vt:lpstr>
      <vt:lpstr>PowerPoint Presentation</vt:lpstr>
      <vt:lpstr>PowerPoint Presentation</vt:lpstr>
      <vt:lpstr>PowerPoint Presentation</vt:lpstr>
      <vt:lpstr>The Bug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Exploit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Sky is not Falling</vt:lpstr>
      <vt:lpstr>PowerPoint Presentation</vt:lpstr>
      <vt:lpstr>PowerPoint Presentation</vt:lpstr>
      <vt:lpstr>Final Remarks</vt:lpstr>
      <vt:lpstr>PowerPoint Presentation</vt:lpstr>
      <vt:lpstr>Question Time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Bug’s Life</dc:title>
  <dc:creator>Marco Ivaldi</dc:creator>
  <cp:lastModifiedBy>Marco Ivaldi</cp:lastModifiedBy>
  <cp:revision>509</cp:revision>
  <cp:lastPrinted>2019-04-17T11:51:12Z</cp:lastPrinted>
  <dcterms:created xsi:type="dcterms:W3CDTF">2019-01-19T09:22:10Z</dcterms:created>
  <dcterms:modified xsi:type="dcterms:W3CDTF">2019-05-05T18:55:32Z</dcterms:modified>
</cp:coreProperties>
</file>